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7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59" d="100"/>
          <a:sy n="59" d="100"/>
        </p:scale>
        <p:origin x="84" y="1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AAE0-6866-45A2-AAAA-A015F433B4F6}" type="datetimeFigureOut">
              <a:rPr lang="fr-FR" smtClean="0"/>
              <a:t>10/06/2014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7243-92BD-49A6-90DC-E1B0755EF0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788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AAE0-6866-45A2-AAAA-A015F433B4F6}" type="datetimeFigureOut">
              <a:rPr lang="fr-FR" smtClean="0"/>
              <a:t>10/06/2014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7243-92BD-49A6-90DC-E1B0755EF0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416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AAE0-6866-45A2-AAAA-A015F433B4F6}" type="datetimeFigureOut">
              <a:rPr lang="fr-FR" smtClean="0"/>
              <a:t>10/06/2014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7243-92BD-49A6-90DC-E1B0755EF0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06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AAE0-6866-45A2-AAAA-A015F433B4F6}" type="datetimeFigureOut">
              <a:rPr lang="fr-FR" smtClean="0"/>
              <a:t>10/06/2014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7243-92BD-49A6-90DC-E1B0755EF0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4008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AAE0-6866-45A2-AAAA-A015F433B4F6}" type="datetimeFigureOut">
              <a:rPr lang="fr-FR" smtClean="0"/>
              <a:t>10/06/2014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7243-92BD-49A6-90DC-E1B0755EF0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7828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AAE0-6866-45A2-AAAA-A015F433B4F6}" type="datetimeFigureOut">
              <a:rPr lang="fr-FR" smtClean="0"/>
              <a:t>10/06/2014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7243-92BD-49A6-90DC-E1B0755EF0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092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AAE0-6866-45A2-AAAA-A015F433B4F6}" type="datetimeFigureOut">
              <a:rPr lang="fr-FR" smtClean="0"/>
              <a:t>10/06/2014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7243-92BD-49A6-90DC-E1B0755EF0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624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AAE0-6866-45A2-AAAA-A015F433B4F6}" type="datetimeFigureOut">
              <a:rPr lang="fr-FR" smtClean="0"/>
              <a:t>10/06/2014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7243-92BD-49A6-90DC-E1B0755EF0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575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AAE0-6866-45A2-AAAA-A015F433B4F6}" type="datetimeFigureOut">
              <a:rPr lang="fr-FR" smtClean="0"/>
              <a:t>10/06/2014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7243-92BD-49A6-90DC-E1B0755EF0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525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AAE0-6866-45A2-AAAA-A015F433B4F6}" type="datetimeFigureOut">
              <a:rPr lang="fr-FR" smtClean="0"/>
              <a:t>10/06/2014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7243-92BD-49A6-90DC-E1B0755EF0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3767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AAE0-6866-45A2-AAAA-A015F433B4F6}" type="datetimeFigureOut">
              <a:rPr lang="fr-FR" smtClean="0"/>
              <a:t>10/06/2014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7243-92BD-49A6-90DC-E1B0755EF0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6012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09215-8D46-4175-9268-9F7A00E3B2D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10/06/2014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766E-696E-4B8C-9A17-7736E4973FF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5185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09215-8D46-4175-9268-9F7A00E3B2D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10/06/2014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766E-696E-4B8C-9A17-7736E4973FF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5434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09215-8D46-4175-9268-9F7A00E3B2D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10/06/2014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766E-696E-4B8C-9A17-7736E4973FF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2806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09215-8D46-4175-9268-9F7A00E3B2D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10/06/2014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766E-696E-4B8C-9A17-7736E4973FF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4198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09215-8D46-4175-9268-9F7A00E3B2D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10/06/2014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766E-696E-4B8C-9A17-7736E4973FF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4304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09215-8D46-4175-9268-9F7A00E3B2D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10/06/2014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766E-696E-4B8C-9A17-7736E4973FF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9818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09215-8D46-4175-9268-9F7A00E3B2D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10/06/2014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766E-696E-4B8C-9A17-7736E4973FF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8481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09215-8D46-4175-9268-9F7A00E3B2D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10/06/2014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766E-696E-4B8C-9A17-7736E4973FF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30569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09215-8D46-4175-9268-9F7A00E3B2D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10/06/2014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766E-696E-4B8C-9A17-7736E4973FF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4098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09215-8D46-4175-9268-9F7A00E3B2D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10/06/2014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766E-696E-4B8C-9A17-7736E4973FF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543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09215-8D46-4175-9268-9F7A00E3B2D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10/06/2014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766E-696E-4B8C-9A17-7736E4973FF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736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CAAE0-6866-45A2-AAAA-A015F433B4F6}" type="datetimeFigureOut">
              <a:rPr lang="fr-FR" smtClean="0"/>
              <a:t>10/06/2014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E7243-92BD-49A6-90DC-E1B0755EF0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3639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09215-8D46-4175-9268-9F7A00E3B2D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10/06/2014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C766E-696E-4B8C-9A17-7736E4973FF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582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980760"/>
            <a:ext cx="1215383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6000" b="1" dirty="0" smtClean="0">
                <a:solidFill>
                  <a:srgbClr val="C00000"/>
                </a:solidFill>
                <a:latin typeface="Hobo Std" panose="020B0803040709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Assemblée Générale Nationale</a:t>
            </a:r>
          </a:p>
          <a:p>
            <a:pPr algn="ctr"/>
            <a:endParaRPr lang="fr-FR" sz="6000" b="1" dirty="0">
              <a:solidFill>
                <a:srgbClr val="C00000"/>
              </a:solidFill>
              <a:latin typeface="Hobo Std" panose="020B0803040709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fr-FR" sz="6000" i="1" dirty="0" smtClean="0">
                <a:solidFill>
                  <a:srgbClr val="C00000"/>
                </a:solidFill>
                <a:latin typeface="Hobo Std" panose="020B0803040709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Tessoualle </a:t>
            </a:r>
          </a:p>
          <a:p>
            <a:pPr algn="ctr"/>
            <a:r>
              <a:rPr lang="fr-FR" sz="6000" i="1" dirty="0" smtClean="0">
                <a:solidFill>
                  <a:srgbClr val="C00000"/>
                </a:solidFill>
                <a:latin typeface="Hobo Std" panose="020B0803040709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fr-FR" sz="6000" i="1" dirty="0" smtClean="0">
                <a:solidFill>
                  <a:srgbClr val="C00000"/>
                </a:solidFill>
                <a:latin typeface="Hobo Std" panose="020B0803040709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sz="6000" i="1" dirty="0" smtClean="0">
                <a:solidFill>
                  <a:srgbClr val="C00000"/>
                </a:solidFill>
                <a:latin typeface="Hobo Std" panose="020B0803040709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 28 mai 2014</a:t>
            </a:r>
          </a:p>
          <a:p>
            <a:pPr algn="ctr"/>
            <a:endParaRPr lang="fr-FR" sz="6000" b="1" dirty="0">
              <a:solidFill>
                <a:srgbClr val="C00000"/>
              </a:solidFill>
              <a:latin typeface="Hobo Std" panose="020B0803040709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315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00" y="152400"/>
            <a:ext cx="9874250" cy="65828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00" y="152400"/>
            <a:ext cx="4388555" cy="65828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80821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1" y="25400"/>
            <a:ext cx="5791200" cy="3860800"/>
          </a:xfrm>
          <a:effectLst>
            <a:glow rad="101600">
              <a:schemeClr val="tx2">
                <a:alpha val="40000"/>
              </a:schemeClr>
            </a:glo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0813" y="3081338"/>
            <a:ext cx="5664993" cy="3776662"/>
          </a:xfrm>
          <a:prstGeom prst="rect">
            <a:avLst/>
          </a:prstGeom>
          <a:ln>
            <a:noFill/>
          </a:ln>
          <a:effectLst>
            <a:glow rad="101600">
              <a:schemeClr val="tx2">
                <a:alpha val="40000"/>
              </a:schemeClr>
            </a:glo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0209" y="2933700"/>
            <a:ext cx="6521021" cy="394058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87610" y="25400"/>
            <a:ext cx="6278196" cy="34417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1037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6038850" cy="3581400"/>
          </a:xfrm>
          <a:ln>
            <a:solidFill>
              <a:schemeClr val="tx1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8850" y="0"/>
            <a:ext cx="6153150" cy="41021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8850" y="2755900"/>
            <a:ext cx="6153150" cy="41021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832100"/>
            <a:ext cx="6038850" cy="40259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69327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96" y="12700"/>
            <a:ext cx="6527007" cy="4351338"/>
          </a:xfrm>
          <a:ln>
            <a:solidFill>
              <a:schemeClr val="tx1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2950" y="2628900"/>
            <a:ext cx="6343649" cy="422909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00" y="3393279"/>
            <a:ext cx="5772150" cy="343932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40102" y="17727"/>
            <a:ext cx="5651897" cy="339857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016000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8100" y="69850"/>
            <a:ext cx="4483100" cy="67246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8100" y="69850"/>
            <a:ext cx="4483100" cy="67246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101" y="69850"/>
            <a:ext cx="4457628" cy="672465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6501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00" y="25400"/>
            <a:ext cx="7067550" cy="38735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4993" y="2506662"/>
            <a:ext cx="6527007" cy="4351338"/>
          </a:xfrm>
          <a:ln>
            <a:solidFill>
              <a:schemeClr val="tx1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1200" y="38100"/>
            <a:ext cx="5130800" cy="342053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00" y="3081338"/>
            <a:ext cx="5664993" cy="377666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46314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4993" y="25400"/>
            <a:ext cx="6527007" cy="4351338"/>
          </a:xfrm>
          <a:ln>
            <a:solidFill>
              <a:schemeClr val="tx1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99" y="25400"/>
            <a:ext cx="5664993" cy="377666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6200" y="3426619"/>
            <a:ext cx="3225800" cy="3429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00" y="3434557"/>
            <a:ext cx="4052886" cy="3429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9700" y="3430588"/>
            <a:ext cx="5143500" cy="3429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97638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0650" y="0"/>
            <a:ext cx="6991350" cy="46609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95650" y="3467100"/>
            <a:ext cx="4081940" cy="3378200"/>
          </a:xfrm>
          <a:ln>
            <a:solidFill>
              <a:schemeClr val="tx1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454400"/>
            <a:ext cx="3295650" cy="33909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200650" cy="34671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5650" y="3454400"/>
            <a:ext cx="5086350" cy="33909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97224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4349" y="2506662"/>
            <a:ext cx="6527007" cy="4351338"/>
          </a:xfrm>
          <a:ln w="12700">
            <a:solidFill>
              <a:schemeClr val="bg1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141132"/>
            <a:ext cx="5575300" cy="3716867"/>
          </a:xfrm>
          <a:prstGeom prst="rect">
            <a:avLst/>
          </a:prstGeom>
          <a:ln w="12700">
            <a:solidFill>
              <a:schemeClr val="bg1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3493"/>
            <a:ext cx="5575300" cy="3716867"/>
          </a:xfrm>
          <a:prstGeom prst="rect">
            <a:avLst/>
          </a:prstGeom>
          <a:ln w="12700">
            <a:solidFill>
              <a:schemeClr val="bg1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62600" y="13493"/>
            <a:ext cx="6590507" cy="3479800"/>
          </a:xfrm>
          <a:prstGeom prst="rect">
            <a:avLst/>
          </a:prstGeom>
          <a:ln w="127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288657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7007" y="0"/>
            <a:ext cx="5664993" cy="3776662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506662"/>
            <a:ext cx="6527007" cy="4351338"/>
          </a:xfrm>
          <a:ln>
            <a:solidFill>
              <a:schemeClr val="bg1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75070" y="2806700"/>
            <a:ext cx="6116930" cy="40513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6743700" cy="28067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080988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506662"/>
            <a:ext cx="6527007" cy="4351338"/>
          </a:xfrm>
          <a:ln>
            <a:solidFill>
              <a:schemeClr val="tx1"/>
            </a:solidFill>
          </a:ln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75600" y="-12700"/>
            <a:ext cx="4216400" cy="263445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37"/>
          <a:stretch/>
        </p:blipFill>
        <p:spPr>
          <a:xfrm>
            <a:off x="3275410" y="-3175"/>
            <a:ext cx="4699000" cy="314007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3250010" cy="31115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34907" y="2506662"/>
            <a:ext cx="3510739" cy="435133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05900" y="2510404"/>
            <a:ext cx="3086100" cy="439998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54522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659062"/>
            <a:ext cx="5918201" cy="419893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3593" y="2659062"/>
            <a:ext cx="6298407" cy="4198938"/>
          </a:xfrm>
          <a:ln>
            <a:solidFill>
              <a:schemeClr val="tx1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6861999" cy="29718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03900" y="0"/>
            <a:ext cx="6388100" cy="30353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9304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4993" y="0"/>
            <a:ext cx="6527007" cy="4351338"/>
          </a:xfrm>
          <a:ln>
            <a:solidFill>
              <a:schemeClr val="tx1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0500" y="3064932"/>
            <a:ext cx="5651500" cy="376766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5943600" cy="39624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73200" y="3047999"/>
            <a:ext cx="5067300" cy="378459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031065"/>
            <a:ext cx="2825702" cy="38354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72838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1138</TotalTime>
  <Words>5</Words>
  <Application>Microsoft Office PowerPoint</Application>
  <PresentationFormat>Grand écran</PresentationFormat>
  <Paragraphs>4</Paragraphs>
  <Slides>14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Hobo Std</vt:lpstr>
      <vt:lpstr>Times New Roman</vt:lpstr>
      <vt:lpstr>Office Theme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Alcool Assistance</dc:creator>
  <cp:lastModifiedBy>Alcool Assistance</cp:lastModifiedBy>
  <cp:revision>14</cp:revision>
  <dcterms:created xsi:type="dcterms:W3CDTF">2014-06-10T12:41:07Z</dcterms:created>
  <dcterms:modified xsi:type="dcterms:W3CDTF">2014-06-11T07:39:14Z</dcterms:modified>
</cp:coreProperties>
</file>