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14" y="9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2C17E-6374-45AB-907C-9511540D5F6A}" type="datetimeFigureOut">
              <a:rPr lang="fr-FR" smtClean="0"/>
              <a:t>12/06/2014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E75D3-D3EE-4DA1-A9BF-560F493F86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457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2C17E-6374-45AB-907C-9511540D5F6A}" type="datetimeFigureOut">
              <a:rPr lang="fr-FR" smtClean="0"/>
              <a:t>12/06/2014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E75D3-D3EE-4DA1-A9BF-560F493F86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8499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2C17E-6374-45AB-907C-9511540D5F6A}" type="datetimeFigureOut">
              <a:rPr lang="fr-FR" smtClean="0"/>
              <a:t>12/06/2014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E75D3-D3EE-4DA1-A9BF-560F493F86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0015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2C17E-6374-45AB-907C-9511540D5F6A}" type="datetimeFigureOut">
              <a:rPr lang="fr-FR" smtClean="0"/>
              <a:t>12/06/2014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E75D3-D3EE-4DA1-A9BF-560F493F86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0539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2C17E-6374-45AB-907C-9511540D5F6A}" type="datetimeFigureOut">
              <a:rPr lang="fr-FR" smtClean="0"/>
              <a:t>12/06/2014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E75D3-D3EE-4DA1-A9BF-560F493F86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4547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2C17E-6374-45AB-907C-9511540D5F6A}" type="datetimeFigureOut">
              <a:rPr lang="fr-FR" smtClean="0"/>
              <a:t>12/06/2014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E75D3-D3EE-4DA1-A9BF-560F493F86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1959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2C17E-6374-45AB-907C-9511540D5F6A}" type="datetimeFigureOut">
              <a:rPr lang="fr-FR" smtClean="0"/>
              <a:t>12/06/2014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E75D3-D3EE-4DA1-A9BF-560F493F86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7146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2C17E-6374-45AB-907C-9511540D5F6A}" type="datetimeFigureOut">
              <a:rPr lang="fr-FR" smtClean="0"/>
              <a:t>12/06/2014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E75D3-D3EE-4DA1-A9BF-560F493F86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034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2C17E-6374-45AB-907C-9511540D5F6A}" type="datetimeFigureOut">
              <a:rPr lang="fr-FR" smtClean="0"/>
              <a:t>12/06/2014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E75D3-D3EE-4DA1-A9BF-560F493F86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403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2C17E-6374-45AB-907C-9511540D5F6A}" type="datetimeFigureOut">
              <a:rPr lang="fr-FR" smtClean="0"/>
              <a:t>12/06/2014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E75D3-D3EE-4DA1-A9BF-560F493F86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4212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2C17E-6374-45AB-907C-9511540D5F6A}" type="datetimeFigureOut">
              <a:rPr lang="fr-FR" smtClean="0"/>
              <a:t>12/06/2014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E75D3-D3EE-4DA1-A9BF-560F493F86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8632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12C17E-6374-45AB-907C-9511540D5F6A}" type="datetimeFigureOut">
              <a:rPr lang="fr-FR" smtClean="0"/>
              <a:t>12/06/2014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4E75D3-D3EE-4DA1-A9BF-560F493F86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8269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7535"/>
            <a:ext cx="12192000" cy="699307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5803900" y="140554"/>
            <a:ext cx="48641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dirty="0" smtClean="0">
                <a:ln w="12700">
                  <a:solidFill>
                    <a:schemeClr val="bg1"/>
                  </a:solidFill>
                </a:ln>
                <a:solidFill>
                  <a:schemeClr val="bg1"/>
                </a:solidFill>
                <a:latin typeface="Bradley Hand ITC" panose="03070402050302030203" pitchFamily="66" charset="0"/>
              </a:rPr>
              <a:t>Congrès national </a:t>
            </a:r>
          </a:p>
          <a:p>
            <a:pPr algn="ctr"/>
            <a:r>
              <a:rPr lang="fr-FR" sz="3600" dirty="0" smtClean="0">
                <a:ln w="12700">
                  <a:solidFill>
                    <a:schemeClr val="bg1"/>
                  </a:solidFill>
                </a:ln>
                <a:solidFill>
                  <a:schemeClr val="bg1"/>
                </a:solidFill>
                <a:latin typeface="Bradley Hand ITC" panose="03070402050302030203" pitchFamily="66" charset="0"/>
              </a:rPr>
              <a:t>le vendredi 30 mai 2014</a:t>
            </a:r>
          </a:p>
          <a:p>
            <a:pPr algn="ctr"/>
            <a:r>
              <a:rPr lang="fr-FR" sz="3200" dirty="0" smtClean="0">
                <a:solidFill>
                  <a:schemeClr val="bg1"/>
                </a:solidFill>
              </a:rPr>
              <a:t> </a:t>
            </a:r>
          </a:p>
          <a:p>
            <a:pPr algn="ctr"/>
            <a:endParaRPr lang="fr-FR" sz="3600" dirty="0">
              <a:solidFill>
                <a:schemeClr val="bg1"/>
              </a:solidFill>
            </a:endParaRPr>
          </a:p>
          <a:p>
            <a:pPr algn="ctr"/>
            <a:endParaRPr lang="fr-FR" sz="3600" dirty="0" smtClean="0">
              <a:solidFill>
                <a:schemeClr val="bg1"/>
              </a:solidFill>
            </a:endParaRPr>
          </a:p>
          <a:p>
            <a:pPr algn="ctr"/>
            <a:r>
              <a:rPr lang="fr-FR" sz="3600" dirty="0" smtClean="0">
                <a:ln w="12700">
                  <a:solidFill>
                    <a:schemeClr val="bg1"/>
                  </a:solidFill>
                </a:ln>
                <a:solidFill>
                  <a:schemeClr val="bg1"/>
                </a:solidFill>
                <a:latin typeface="Bradley Hand ITC" panose="03070402050302030203" pitchFamily="66" charset="0"/>
              </a:rPr>
              <a:t>à la Roche Sur </a:t>
            </a:r>
            <a:r>
              <a:rPr lang="fr-FR" sz="3600" dirty="0" err="1" smtClean="0">
                <a:ln w="12700">
                  <a:solidFill>
                    <a:schemeClr val="bg1"/>
                  </a:solidFill>
                </a:ln>
                <a:solidFill>
                  <a:schemeClr val="bg1"/>
                </a:solidFill>
                <a:latin typeface="Bradley Hand ITC" panose="03070402050302030203" pitchFamily="66" charset="0"/>
              </a:rPr>
              <a:t>Yon</a:t>
            </a:r>
            <a:endParaRPr lang="fr-FR" sz="3600" dirty="0">
              <a:ln w="12700">
                <a:solidFill>
                  <a:schemeClr val="bg1"/>
                </a:solidFill>
              </a:ln>
              <a:solidFill>
                <a:schemeClr val="bg1"/>
              </a:solidFill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57012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100" y="2984500"/>
            <a:ext cx="5791200" cy="38608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" y="2578100"/>
            <a:ext cx="6400800" cy="42672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700" y="25400"/>
            <a:ext cx="5994400" cy="28194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07100" y="12700"/>
            <a:ext cx="6172200" cy="32131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7109942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6203245" cy="39878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56000" y="-1"/>
            <a:ext cx="5054600" cy="5728547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0"/>
            <a:ext cx="4572000" cy="68580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680869"/>
            <a:ext cx="7620000" cy="4177131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5698443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410"/>
            <a:ext cx="6781800" cy="4421749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975804">
            <a:off x="6751022" y="3138756"/>
            <a:ext cx="4841416" cy="427108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965222"/>
            <a:ext cx="6781800" cy="3892778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81800" y="9411"/>
            <a:ext cx="5410200" cy="3501777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737484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91200" y="3418624"/>
            <a:ext cx="6400800" cy="3439376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416300"/>
            <a:ext cx="5924550" cy="34417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32500" y="-12700"/>
            <a:ext cx="6159500" cy="3430162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9525" y="-12700"/>
            <a:ext cx="6038850" cy="35687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957912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5300" y="3293532"/>
            <a:ext cx="5346700" cy="3564467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94467"/>
            <a:ext cx="6845300" cy="4563533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45300" y="8465"/>
            <a:ext cx="5346700" cy="3280836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12" name="Image 11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700" y="8465"/>
            <a:ext cx="6832600" cy="3255435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073491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700" y="12700"/>
            <a:ext cx="5930900" cy="3484033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073400"/>
            <a:ext cx="5930902" cy="37846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12" name="Image 1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43600" y="12700"/>
            <a:ext cx="6235700" cy="3433232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30900" y="3073400"/>
            <a:ext cx="6261100" cy="3784599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7006805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2700"/>
            <a:ext cx="6527006" cy="29718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14" name="Image 1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34150" y="12700"/>
            <a:ext cx="5657850" cy="30353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10" name="Espace réservé du contenu 9"/>
          <p:cNvPicPr>
            <a:picLocks noGrp="1" noChangeAspect="1"/>
          </p:cNvPicPr>
          <p:nvPr>
            <p:ph idx="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993" y="2506662"/>
            <a:ext cx="6527007" cy="4351338"/>
          </a:xfrm>
          <a:ln w="28575">
            <a:solidFill>
              <a:schemeClr val="bg1"/>
            </a:solidFill>
          </a:ln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506662"/>
            <a:ext cx="6527007" cy="4351338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74924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000" y="2878666"/>
            <a:ext cx="5969000" cy="3979333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09333"/>
            <a:ext cx="6223000" cy="4148667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12" name="Image 1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2700"/>
            <a:ext cx="6223000" cy="3094567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23000" y="-12700"/>
            <a:ext cx="5969000" cy="2929466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610649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993" y="2506662"/>
            <a:ext cx="6527007" cy="4351338"/>
          </a:xfrm>
          <a:ln w="38100">
            <a:solidFill>
              <a:schemeClr val="bg1"/>
            </a:solidFill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2700"/>
            <a:ext cx="6858000" cy="37465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111501"/>
            <a:ext cx="6858000" cy="3733799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58000" y="14288"/>
            <a:ext cx="5334000" cy="2678112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414767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0"/>
            <a:ext cx="4572000" cy="68580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415627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</TotalTime>
  <Words>13</Words>
  <Application>Microsoft Office PowerPoint</Application>
  <PresentationFormat>Grand écran</PresentationFormat>
  <Paragraphs>6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6" baseType="lpstr">
      <vt:lpstr>Arial</vt:lpstr>
      <vt:lpstr>Bradley Hand ITC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Alcool Assistance</dc:creator>
  <cp:lastModifiedBy>Alcool Assistance</cp:lastModifiedBy>
  <cp:revision>22</cp:revision>
  <dcterms:created xsi:type="dcterms:W3CDTF">2014-06-12T06:53:29Z</dcterms:created>
  <dcterms:modified xsi:type="dcterms:W3CDTF">2014-06-12T13:52:31Z</dcterms:modified>
</cp:coreProperties>
</file>