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57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499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015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539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54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959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14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34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40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21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63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269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7535"/>
            <a:ext cx="12192000" cy="699307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803900" y="140554"/>
            <a:ext cx="48641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Congrès national </a:t>
            </a:r>
          </a:p>
          <a:p>
            <a:pPr algn="ctr"/>
            <a:r>
              <a:rPr lang="fr-FR" sz="3600" dirty="0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le vendredi 30 mai 2014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endParaRPr lang="fr-FR" sz="3600" dirty="0">
              <a:solidFill>
                <a:schemeClr val="bg1"/>
              </a:solidFill>
            </a:endParaRPr>
          </a:p>
          <a:p>
            <a:pPr algn="ctr"/>
            <a:endParaRPr lang="fr-FR" sz="3600" dirty="0" smtClean="0">
              <a:solidFill>
                <a:schemeClr val="bg1"/>
              </a:solidFill>
            </a:endParaRPr>
          </a:p>
          <a:p>
            <a:pPr algn="ctr"/>
            <a:r>
              <a:rPr lang="fr-FR" sz="3600" dirty="0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à la Roche Sur </a:t>
            </a:r>
            <a:r>
              <a:rPr lang="fr-FR" sz="3600" dirty="0" err="1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Yon</a:t>
            </a:r>
            <a:endParaRPr lang="fr-FR" sz="3600" dirty="0">
              <a:ln w="12700">
                <a:solidFill>
                  <a:schemeClr val="bg1"/>
                </a:solidFill>
              </a:ln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701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9556" y="39688"/>
            <a:ext cx="6134100" cy="3403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3601" y="3162300"/>
            <a:ext cx="6248399" cy="3683000"/>
          </a:xfrm>
          <a:ln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25596"/>
            <a:ext cx="6029557" cy="401970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25400"/>
            <a:ext cx="6029557" cy="2997201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10994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527007" cy="4351338"/>
          </a:xfrm>
          <a:ln w="19050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0" y="-15875"/>
            <a:ext cx="6667500" cy="4445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47535"/>
            <a:ext cx="5588000" cy="331046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4500" y="3530600"/>
            <a:ext cx="6667500" cy="33274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69844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06132"/>
            <a:ext cx="6096000" cy="435186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9000" y="12700"/>
            <a:ext cx="6223000" cy="3492500"/>
          </a:xfrm>
          <a:ln w="28575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699"/>
            <a:ext cx="6096000" cy="318611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3467100"/>
            <a:ext cx="6096000" cy="33909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37484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59300" cy="6838950"/>
          </a:xfrm>
          <a:ln w="19050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4600" y="0"/>
            <a:ext cx="4572000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57912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400"/>
            <a:ext cx="6527007" cy="3716338"/>
          </a:xfrm>
          <a:ln w="19050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7006" y="3081337"/>
            <a:ext cx="5664994" cy="377666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124200"/>
            <a:ext cx="6527005" cy="37338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50" y="15082"/>
            <a:ext cx="5848350" cy="3081337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73491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993" y="2481262"/>
            <a:ext cx="6527007" cy="4351338"/>
          </a:xfrm>
          <a:ln w="28575">
            <a:solidFill>
              <a:schemeClr val="bg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399"/>
            <a:ext cx="4572000" cy="588009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43300"/>
            <a:ext cx="6527800" cy="328929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3900" y="25400"/>
            <a:ext cx="7658100" cy="36195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00680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993" y="2506662"/>
            <a:ext cx="6527007" cy="4351338"/>
          </a:xfrm>
          <a:ln w="28575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7600" y="12700"/>
            <a:ext cx="5994400" cy="399626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" y="2730765"/>
            <a:ext cx="6190853" cy="412723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" y="12700"/>
            <a:ext cx="6190853" cy="370813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7492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400"/>
            <a:ext cx="6527007" cy="3754438"/>
          </a:xfrm>
          <a:ln w="28575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6050" y="3022600"/>
            <a:ext cx="5695950" cy="37973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27007" y="38100"/>
            <a:ext cx="5664993" cy="352266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56000"/>
            <a:ext cx="6496050" cy="327739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1064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993" y="2481262"/>
            <a:ext cx="6527007" cy="4351338"/>
          </a:xfrm>
          <a:ln w="28575">
            <a:solidFill>
              <a:schemeClr val="bg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700"/>
            <a:ext cx="5664993" cy="377666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3746500"/>
            <a:ext cx="5664993" cy="30861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8800" y="12700"/>
            <a:ext cx="6553200" cy="31115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1476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293" y="2506662"/>
            <a:ext cx="6527007" cy="4351338"/>
          </a:xfrm>
          <a:ln w="28575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49" y="2506662"/>
            <a:ext cx="6527007" cy="435133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48" y="12700"/>
            <a:ext cx="6527007" cy="35941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1455" y="25400"/>
            <a:ext cx="5601497" cy="293423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1562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13</Words>
  <Application>Microsoft Office PowerPoint</Application>
  <PresentationFormat>Grand écran</PresentationFormat>
  <Paragraphs>6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Bradley Hand ITC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Alcool Assistance</dc:creator>
  <cp:lastModifiedBy>Alcool Assistance</cp:lastModifiedBy>
  <cp:revision>8</cp:revision>
  <dcterms:created xsi:type="dcterms:W3CDTF">2014-06-12T06:53:29Z</dcterms:created>
  <dcterms:modified xsi:type="dcterms:W3CDTF">2014-06-12T12:13:26Z</dcterms:modified>
</cp:coreProperties>
</file>